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eague Spartan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578" autoAdjust="0"/>
  </p:normalViewPr>
  <p:slideViewPr>
    <p:cSldViewPr>
      <p:cViewPr varScale="1">
        <p:scale>
          <a:sx n="57" d="100"/>
          <a:sy n="57" d="100"/>
        </p:scale>
        <p:origin x="208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A2D10-12B3-5547-B71F-97C6CE2758DE}" type="datetimeFigureOut">
              <a:rPr lang="it-IT" smtClean="0"/>
              <a:t>16/11/24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E4F6-212C-624A-8E8F-5FE95F56852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7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215725" y="2834937"/>
            <a:ext cx="150390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RISCONTRO OCCASIONALE DI PERSISTENZA DI VENA CAVA SUPERIORE SINISTRA IN PAZIENTE CON DOCUMENTATA BRADICARDIA.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550012" y="4991091"/>
            <a:ext cx="147047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1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Scuola di Specializzazione in Malattie dell’Apparato Cardiovascolare Università degli Studi del Molise, Campobasso </a:t>
            </a: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94746" y="7635803"/>
            <a:ext cx="8806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Cristina Pastorelli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Francesca Cavaliere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Chiara Dalle Carbonare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Ivan Gianfrancesco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Antonio Tota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Alessandro Nardone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endParaRPr lang="it-IT" sz="2800" b="1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300" dirty="0"/>
                  <a:t>ABSTRACT: </a:t>
                </a:r>
                <a:endParaRPr lang="it-IT" sz="2800" dirty="0"/>
              </a:p>
              <a:p>
                <a:pPr algn="just">
                  <a:lnSpc>
                    <a:spcPct val="150000"/>
                  </a:lnSpc>
                </a:pPr>
                <a:r>
                  <a:rPr lang="it-IT" sz="2800" dirty="0"/>
                  <a:t>Donna di 26 anni si ricovera per bradicardia sinusale e documentazione all’Holter ECG di ritmo giunzionale. All’ecocardiogramma si documentavano difetto interventricolare   perimembranoso e dilatazione del seno coronarico da persistenza della vena cava superiore sinistra (PVCSS), confermati alla risonanza magnetica cardiaca. Sulla base di tali peculiarità anatomiche e della loro possibile implicazione nella genesi aritmica si decideva di eseguire studio elettrofisiologico endocavitario (SEFE) mediante approccio vascolare in vena giugulare destra e vena succlavia sinistra. Il SEFE documentava disfunzione del nodo del seno atriale. Il nostro caso conferma  l’ associazione tra PVCSS ed altre  anomalie cardiache strutturali e del sistema di conduzione.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551151" y="1758099"/>
            <a:ext cx="13765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1. </a:t>
            </a:r>
            <a:r>
              <a:rPr lang="it-IT" sz="2800" dirty="0"/>
              <a:t>Immagini ecocardiografiche: A) Iniziale opacizzazione del solo seno coronarico. B) Opacizzazione completa del seno coronarico, ed iniziale opacizzazione dell’atrio destro e del ventricolo destro. C) Completa opacizzazione del seno coronarico e delle camere destre.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5BBE712-72EB-C6F6-D2D3-6FCDA318069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3410811"/>
            <a:ext cx="3581400" cy="59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541085" y="2069430"/>
            <a:ext cx="13765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2. Risonanza Magnetica Cardiaca  che mostra persistenza di vena cava superiore sinistra drenante in seno coronarico</a:t>
            </a:r>
            <a:endParaRPr lang="it-IT" sz="2800" dirty="0"/>
          </a:p>
        </p:txBody>
      </p:sp>
      <p:pic>
        <p:nvPicPr>
          <p:cNvPr id="22" name="Immagine 21" descr="Immagine che contiene lastra dei raggi X, bianco e nero&#10;&#10;Descrizione generata automaticamente">
            <a:extLst>
              <a:ext uri="{FF2B5EF4-FFF2-40B4-BE49-F238E27FC236}">
                <a16:creationId xmlns:a16="http://schemas.microsoft.com/office/drawing/2014/main" id="{D253EB36-F9E0-23B7-9DFD-D6AA1E0450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95" y="3501218"/>
            <a:ext cx="3739787" cy="58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7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239</Words>
  <Application>Microsoft Macintosh PowerPoint</Application>
  <PresentationFormat>Personalizzato</PresentationFormat>
  <Paragraphs>18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League Spartan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Microsoft Office User</cp:lastModifiedBy>
  <cp:revision>71</cp:revision>
  <dcterms:created xsi:type="dcterms:W3CDTF">2006-08-16T00:00:00Z</dcterms:created>
  <dcterms:modified xsi:type="dcterms:W3CDTF">2024-11-16T10:29:47Z</dcterms:modified>
  <dc:identifier>DAF-3TDFZOk</dc:identifier>
</cp:coreProperties>
</file>